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6.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7.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 id="2147483653" r:id="rId5"/>
    <p:sldMasterId id="2147483659" r:id="rId6"/>
    <p:sldMasterId id="2147483668" r:id="rId7"/>
    <p:sldMasterId id="2147483674" r:id="rId8"/>
    <p:sldMasterId id="2147483682" r:id="rId9"/>
    <p:sldMasterId id="2147483689" r:id="rId10"/>
    <p:sldMasterId id="2147483696" r:id="rId11"/>
  </p:sldMasterIdLst>
  <p:notesMasterIdLst>
    <p:notesMasterId r:id="rId31"/>
  </p:notesMasterIdLst>
  <p:sldIdLst>
    <p:sldId id="256" r:id="rId12"/>
    <p:sldId id="276" r:id="rId13"/>
    <p:sldId id="258" r:id="rId14"/>
    <p:sldId id="260" r:id="rId15"/>
    <p:sldId id="273" r:id="rId16"/>
    <p:sldId id="262" r:id="rId17"/>
    <p:sldId id="284" r:id="rId18"/>
    <p:sldId id="285" r:id="rId19"/>
    <p:sldId id="286" r:id="rId20"/>
    <p:sldId id="287" r:id="rId21"/>
    <p:sldId id="288" r:id="rId22"/>
    <p:sldId id="289" r:id="rId23"/>
    <p:sldId id="290" r:id="rId24"/>
    <p:sldId id="291" r:id="rId25"/>
    <p:sldId id="292" r:id="rId26"/>
    <p:sldId id="293" r:id="rId27"/>
    <p:sldId id="294" r:id="rId28"/>
    <p:sldId id="295"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BBBB"/>
    <a:srgbClr val="F9F8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34969A-E1CC-46BE-B9C5-A170CD681F9B}" v="3" dt="2024-02-20T16:01:14.4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746"/>
    <p:restoredTop sz="94632"/>
  </p:normalViewPr>
  <p:slideViewPr>
    <p:cSldViewPr snapToGrid="0" snapToObjects="1">
      <p:cViewPr varScale="1">
        <p:scale>
          <a:sx n="76" d="100"/>
          <a:sy n="76" d="100"/>
        </p:scale>
        <p:origin x="60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21" Type="http://schemas.openxmlformats.org/officeDocument/2006/relationships/slide" Target="slides/slide10.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microsoft.com/office/2016/11/relationships/changesInfo" Target="changesInfos/changesInfo1.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tableStyles" Target="tableStyles.xml"/><Relationship Id="rId8" Type="http://schemas.openxmlformats.org/officeDocument/2006/relationships/slideMaster" Target="slideMasters/slideMaster5.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da Sragvi Reddy" userId="87176928-d3d2-42c2-ad08-f4d8a158da56" providerId="ADAL" clId="{C0BBEB9D-64D4-4585-BBAD-90387797030D}"/>
    <pc:docChg chg="addSld delSld">
      <pc:chgData name="Chada Sragvi Reddy" userId="87176928-d3d2-42c2-ad08-f4d8a158da56" providerId="ADAL" clId="{C0BBEB9D-64D4-4585-BBAD-90387797030D}" dt="2024-02-21T06:00:31.605" v="1" actId="2696"/>
      <pc:docMkLst>
        <pc:docMk/>
      </pc:docMkLst>
      <pc:sldChg chg="new del">
        <pc:chgData name="Chada Sragvi Reddy" userId="87176928-d3d2-42c2-ad08-f4d8a158da56" providerId="ADAL" clId="{C0BBEB9D-64D4-4585-BBAD-90387797030D}" dt="2024-02-21T06:00:31.605" v="1" actId="2696"/>
        <pc:sldMkLst>
          <pc:docMk/>
          <pc:sldMk cId="1963881659" sldId="296"/>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2/21/2024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dirty="0"/>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rand Mark — Positiv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Slide Number Placeholder 3">
            <a:extLst>
              <a:ext uri="{FF2B5EF4-FFF2-40B4-BE49-F238E27FC236}">
                <a16:creationId xmlns:a16="http://schemas.microsoft.com/office/drawing/2014/main" id="{C36A435C-E2C2-7A40-AAAA-64A88307FDF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12434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5" name="Picture Placeholder 23">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4352"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469087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0B853EA-BBAA-514C-9A67-E8BE2826FDD1}"/>
              </a:ext>
            </a:extLst>
          </p:cNvPr>
          <p:cNvSpPr>
            <a:spLocks noGrp="1"/>
          </p:cNvSpPr>
          <p:nvPr>
            <p:ph type="sldNum" sz="quarter" idx="15"/>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4381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vider — Black 1 lin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048195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vider — Red 1 lin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96813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er — Blue 1 lin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10196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Divider — Green 1 lin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5808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 Image 1 lin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366165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Divider — Black 2 lines">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chorCtr="0">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256070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Divider — Red 2 line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07D02553-F605-DB49-A8C8-6661049D1D24}"/>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11416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vider — Blue 2 lines">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59D914B5-AA0B-D042-8138-CE0A0CACC237}"/>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50245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Divider — Green 2 line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93B77B60-5256-094F-974D-8F64C0514E85}"/>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95358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rand Mark — Negativ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9DC715FF-437E-1140-A0C5-C135A00C753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8664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Image 2 lines">
    <p:bg>
      <p:bgPr>
        <a:solidFill>
          <a:schemeClr val="bg1"/>
        </a:solidFill>
        <a:effectLst/>
      </p:bgPr>
    </p:bg>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31C68222-E8F1-1446-9FA0-428E005D79C3}"/>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6" name="Slide Number Placeholder 5">
            <a:extLst>
              <a:ext uri="{FF2B5EF4-FFF2-40B4-BE49-F238E27FC236}">
                <a16:creationId xmlns:a16="http://schemas.microsoft.com/office/drawing/2014/main" id="{F6CED96D-F838-504D-B853-E03B82C7046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86155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5F0878CF-39E6-1641-981E-6C02DDAB9E5A}"/>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365987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6DD854D-BDD4-FC4A-9861-186CC48F8B8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015219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49F9EFD8-C98C-6449-9D3D-8284B19A229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91205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oic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3" name="Slide Number Placeholder 2">
            <a:extLst>
              <a:ext uri="{FF2B5EF4-FFF2-40B4-BE49-F238E27FC236}">
                <a16:creationId xmlns:a16="http://schemas.microsoft.com/office/drawing/2014/main" id="{E34AAB2B-E7DF-5344-B4F9-3BE101E18ED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851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oice — Red">
    <p:bg>
      <p:bgPr>
        <a:solidFill>
          <a:schemeClr val="accent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7ADD0CD-A098-B946-BE28-294A2772A5B2}"/>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Tree>
    <p:extLst>
      <p:ext uri="{BB962C8B-B14F-4D97-AF65-F5344CB8AC3E}">
        <p14:creationId xmlns:p14="http://schemas.microsoft.com/office/powerpoint/2010/main" val="9330224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oice — Blue">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745CE6-6E5B-6D46-A4F6-5C97D6A6740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5" name="Slide Number Placeholder 2">
            <a:extLst>
              <a:ext uri="{FF2B5EF4-FFF2-40B4-BE49-F238E27FC236}">
                <a16:creationId xmlns:a16="http://schemas.microsoft.com/office/drawing/2014/main" id="{46649A1E-9205-594C-8F03-51C4B7CB4B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7636078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oice 2 — Black">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20" name="Slide Number Placeholder 2">
            <a:extLst>
              <a:ext uri="{FF2B5EF4-FFF2-40B4-BE49-F238E27FC236}">
                <a16:creationId xmlns:a16="http://schemas.microsoft.com/office/drawing/2014/main" id="{006FC944-EA54-414A-AD06-FD39557D20D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688297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oice 2 — Red">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6881828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oice 2 — Blue">
    <p:bg>
      <p:bgPr>
        <a:solidFill>
          <a:schemeClr val="accent2"/>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0368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accent6">
                    <a:lumMod val="75000"/>
                  </a:schemeClr>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F92F5F56-84DA-234F-93AB-E85F3DA85A1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pic>
        <p:nvPicPr>
          <p:cNvPr id="6" name="Picture 5">
            <a:extLst>
              <a:ext uri="{FF2B5EF4-FFF2-40B4-BE49-F238E27FC236}">
                <a16:creationId xmlns:a16="http://schemas.microsoft.com/office/drawing/2014/main" id="{33C543DD-53B7-1C47-9BCA-7077012C1DE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0549260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mpaign — Black">
    <p:bg>
      <p:bgPr>
        <a:solidFill>
          <a:schemeClr val="tx1"/>
        </a:solid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01C5D045-5EF6-8349-B228-AA77CD9B7646}"/>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3" name="Slide Number Placeholder 2">
            <a:extLst>
              <a:ext uri="{FF2B5EF4-FFF2-40B4-BE49-F238E27FC236}">
                <a16:creationId xmlns:a16="http://schemas.microsoft.com/office/drawing/2014/main" id="{592D0224-106B-E545-B842-20EB2D2B72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0676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mpaign — Red">
    <p:bg>
      <p:bgPr>
        <a:solidFill>
          <a:schemeClr val="accent1"/>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08372F1-3F3B-D74B-896F-E43107495A05}"/>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B66FB29C-A213-2942-B64E-EB34C4E8FF1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527206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ampaign — Blue">
    <p:bg>
      <p:bgPr>
        <a:solidFill>
          <a:schemeClr val="accent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D56887B1-23F4-324F-9D7D-59B34B01A138}"/>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9" name="Title 1">
            <a:extLst>
              <a:ext uri="{FF2B5EF4-FFF2-40B4-BE49-F238E27FC236}">
                <a16:creationId xmlns:a16="http://schemas.microsoft.com/office/drawing/2014/main" id="{6C2BD267-34D5-A442-B4EC-EBE361FAB7C3}"/>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62666AF1-1C0F-A44F-A024-D0C1A31AB933}"/>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008230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ize —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11" name="Freeform 10">
            <a:extLst>
              <a:ext uri="{FF2B5EF4-FFF2-40B4-BE49-F238E27FC236}">
                <a16:creationId xmlns:a16="http://schemas.microsoft.com/office/drawing/2014/main" id="{C6389E81-2C51-C14F-8B21-C5B308E14B55}"/>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2">
            <a:extLst>
              <a:ext uri="{FF2B5EF4-FFF2-40B4-BE49-F238E27FC236}">
                <a16:creationId xmlns:a16="http://schemas.microsoft.com/office/drawing/2014/main" id="{4147E1AE-A693-9A40-8B92-695D669D0E5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5606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ize — Re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71B4AFE0-C008-4B4C-8903-D42B405C01B7}"/>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EA5B2305-FC8A-6D46-AC6D-80FE94FCD99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2707876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ize —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3486CF9-4F12-DA4B-A735-7BCB0CE8AE35}"/>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85E69C55-8194-F349-926F-B9764AEFE053}"/>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6942612F-F6E9-F645-8FA9-065EB32F012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7964765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ne Column: Image Righ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10" name="Picture Placeholder 4">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3" name="Slide Number Placeholder 2">
            <a:extLst>
              <a:ext uri="{FF2B5EF4-FFF2-40B4-BE49-F238E27FC236}">
                <a16:creationId xmlns:a16="http://schemas.microsoft.com/office/drawing/2014/main" id="{81AF3099-DFCB-6645-89E4-159BC12332AB}"/>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656206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Column: Image Right Option 2">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a:t>
            </a:r>
          </a:p>
        </p:txBody>
      </p:sp>
      <p:sp>
        <p:nvSpPr>
          <p:cNvPr id="3" name="Slide Number Placeholder 2">
            <a:extLst>
              <a:ext uri="{FF2B5EF4-FFF2-40B4-BE49-F238E27FC236}">
                <a16:creationId xmlns:a16="http://schemas.microsoft.com/office/drawing/2014/main" id="{18133FC2-193D-634C-833D-4A9C30650180}"/>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141547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Column: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3" name="Slide Number Placeholder 2">
            <a:extLst>
              <a:ext uri="{FF2B5EF4-FFF2-40B4-BE49-F238E27FC236}">
                <a16:creationId xmlns:a16="http://schemas.microsoft.com/office/drawing/2014/main" id="{7174584E-B4DF-7D42-8B27-EE3368B4BFA4}"/>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53000295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ne Column: Image Left">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20672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879F0978-C717-A14F-A261-571244E08F4C}"/>
              </a:ext>
            </a:extLst>
          </p:cNvPr>
          <p:cNvSpPr>
            <a:spLocks noGrp="1"/>
          </p:cNvSpPr>
          <p:nvPr>
            <p:ph type="sldNum" sz="quarter" idx="10"/>
          </p:nvPr>
        </p:nvSpPr>
        <p:spPr/>
        <p:txBody>
          <a:bodyPr/>
          <a:lstStyle>
            <a:lvl1pPr>
              <a:defRPr>
                <a:solidFill>
                  <a:schemeClr val="tx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CDC32020-32CD-184C-8C27-BDD180D62E0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2175617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alf circle image: Image Lef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5" name="Picture Placeholder 14">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8" name="Text Placeholder 8">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4702836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alf circle image: Image Righ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3" name="Picture Placeholder 12">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5" name="Text Placeholder 8">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9640802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2183710"/>
            <a:ext cx="10817352" cy="3639312"/>
          </a:xfrm>
        </p:spPr>
        <p:txBody>
          <a:bodyPr numCol="2"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a:t>
            </a:r>
          </a:p>
          <a:p>
            <a:pPr lvl="0"/>
            <a:endParaRPr lang="en-US" dirty="0"/>
          </a:p>
          <a:p>
            <a:pPr lvl="0"/>
            <a:r>
              <a:rPr lang="en-US"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1788850"/>
            <a:ext cx="10817352" cy="254813"/>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3A891E66-821B-E443-82D7-7E8B97C09F52}"/>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8384164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with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62072"/>
            <a:ext cx="3355848" cy="1143000"/>
          </a:xfrm>
        </p:spPr>
        <p:txBody>
          <a:bodyPr anchor="ctr" anchorCtr="0">
            <a:noAutofit/>
          </a:bodyPr>
          <a:lstStyle>
            <a:lvl1pPr>
              <a:defRPr sz="2300" b="0" i="0">
                <a:latin typeface="Futura Next Medium" panose="020B0602020204020303" pitchFamily="34" charset="77"/>
              </a:defRPr>
            </a:lvl1pPr>
          </a:lstStyle>
          <a:p>
            <a:r>
              <a:rPr lang="en-US" dirty="0"/>
              <a:t>Long title sentence case, lorem ipsum has been standard dummy text.</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01952"/>
            <a:ext cx="6153912" cy="365760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490472"/>
            <a:ext cx="6153912"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EC7A992B-7848-D544-B4C3-4AAC89692C8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01320343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6" name="Chart Placeholder 12">
            <a:extLst>
              <a:ext uri="{FF2B5EF4-FFF2-40B4-BE49-F238E27FC236}">
                <a16:creationId xmlns:a16="http://schemas.microsoft.com/office/drawing/2014/main" id="{7AEAD2CC-107A-354B-9784-21BB6F199BA3}"/>
              </a:ext>
            </a:extLst>
          </p:cNvPr>
          <p:cNvSpPr>
            <a:spLocks noGrp="1"/>
          </p:cNvSpPr>
          <p:nvPr>
            <p:ph type="chart" sz="quarter" idx="10" hasCustomPrompt="1"/>
          </p:nvPr>
        </p:nvSpPr>
        <p:spPr>
          <a:xfrm>
            <a:off x="685979" y="1805796"/>
            <a:ext cx="10820170" cy="4136136"/>
          </a:xfrm>
          <a:prstGeom prst="rect">
            <a:avLst/>
          </a:prstGeom>
        </p:spPr>
        <p:txBody>
          <a:bodyPr tIns="914400" anchor="ctr" anchorCtr="0"/>
          <a:lstStyle>
            <a:lvl1pPr algn="ctr">
              <a:defRPr b="0" i="0"/>
            </a:lvl1pPr>
          </a:lstStyle>
          <a:p>
            <a:r>
              <a:rPr lang="en-US" dirty="0"/>
              <a:t>Insert or create a chart</a:t>
            </a:r>
          </a:p>
        </p:txBody>
      </p:sp>
      <p:sp>
        <p:nvSpPr>
          <p:cNvPr id="3" name="Slide Number Placeholder 2">
            <a:extLst>
              <a:ext uri="{FF2B5EF4-FFF2-40B4-BE49-F238E27FC236}">
                <a16:creationId xmlns:a16="http://schemas.microsoft.com/office/drawing/2014/main" id="{93E60096-6BE3-B249-A1A7-82EB308A1B48}"/>
              </a:ext>
            </a:extLst>
          </p:cNvPr>
          <p:cNvSpPr>
            <a:spLocks noGrp="1"/>
          </p:cNvSpPr>
          <p:nvPr>
            <p:ph type="sldNum" sz="quarter" idx="11"/>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936635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479967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ogo with Copy">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097280"/>
            <a:ext cx="3355848" cy="420624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685800"/>
            <a:ext cx="3355848"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6" name="Picture Placeholder 14">
            <a:extLst>
              <a:ext uri="{FF2B5EF4-FFF2-40B4-BE49-F238E27FC236}">
                <a16:creationId xmlns:a16="http://schemas.microsoft.com/office/drawing/2014/main" id="{909FA3C1-387A-6442-B58B-1D1E68584C0C}"/>
              </a:ext>
            </a:extLst>
          </p:cNvPr>
          <p:cNvSpPr>
            <a:spLocks noGrp="1"/>
          </p:cNvSpPr>
          <p:nvPr>
            <p:ph type="pic" sz="quarter" idx="12"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Slide Number Placeholder 1">
            <a:extLst>
              <a:ext uri="{FF2B5EF4-FFF2-40B4-BE49-F238E27FC236}">
                <a16:creationId xmlns:a16="http://schemas.microsoft.com/office/drawing/2014/main" id="{183063AE-43C7-0448-9F6E-8CF9A35727E2}"/>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828664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ogo Full Page">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88952"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Slide Number Placeholder 3">
            <a:extLst>
              <a:ext uri="{FF2B5EF4-FFF2-40B4-BE49-F238E27FC236}">
                <a16:creationId xmlns:a16="http://schemas.microsoft.com/office/drawing/2014/main" id="{5F643FF8-B6AD-F44E-B5A7-CEB62A0D2D01}"/>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6094770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0EB734-3B5F-884D-8F8F-73E2C7325AB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2765228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ack Cover — Whit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latin typeface="Futura Next Medium" panose="020B0602020204020303" pitchFamily="34" charset="77"/>
              </a:rPr>
              <a:t>copyright </a:t>
            </a:r>
            <a:r>
              <a:rPr lang="en-US" sz="700" b="0" i="0" spc="20" baseline="0" dirty="0" err="1">
                <a:latin typeface="Futura Next Medium" panose="020B0602020204020303" pitchFamily="34" charset="77"/>
              </a:rPr>
              <a:t>publicis</a:t>
            </a:r>
            <a:r>
              <a:rPr lang="en-US" sz="700" b="0" i="0" spc="20" baseline="0" dirty="0">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031AFE5F-9272-664A-9A90-2B4544EDBDD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7177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Re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2D23D815-5831-B842-B6A7-4A74C2DE8B84}"/>
              </a:ext>
            </a:extLst>
          </p:cNvPr>
          <p:cNvSpPr>
            <a:spLocks noGrp="1"/>
          </p:cNvSpPr>
          <p:nvPr>
            <p:ph type="sldNum" sz="quarter" idx="10"/>
          </p:nvPr>
        </p:nvSpPr>
        <p:spPr/>
        <p:txBody>
          <a:bodyPr/>
          <a:lstStyle>
            <a:lvl1pPr>
              <a:defRPr>
                <a:solidFill>
                  <a:schemeClr val="accent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9C91807C-A807-9B42-949D-0838F55D0138}"/>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37739193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ack Cover — Black">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C3F1D690-9499-944F-AC1D-7168434A8E6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4690897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ack Cover — Red">
    <p:bg>
      <p:bgPr>
        <a:solidFill>
          <a:schemeClr val="accent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9D35D841-60FA-F54C-8361-3125225056D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accent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77038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82880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35C1767D-5E00-E14A-A317-4B75DF8E3C81}"/>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Image with aperture">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1621536" y="1334152"/>
            <a:ext cx="8951976"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1621536" y="658368"/>
            <a:ext cx="8951976" cy="155448"/>
          </a:xfrm>
        </p:spPr>
        <p:txBody>
          <a:bodyPr anchor="ctr" anchorCtr="0">
            <a:noAutofit/>
          </a:bodyPr>
          <a:lstStyle>
            <a:lvl1pPr marL="0" indent="0" algn="ctr">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8" name="Freeform 7">
            <a:extLst>
              <a:ext uri="{FF2B5EF4-FFF2-40B4-BE49-F238E27FC236}">
                <a16:creationId xmlns:a16="http://schemas.microsoft.com/office/drawing/2014/main" id="{D3F5D70B-432F-E947-8A8C-D2EF8B5013A3}"/>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9CD4AD9-34CE-DE46-9E0E-91726DFC890D}"/>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9" name="Picture 8">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FF4E962C-0BD3-2C49-BA40-132C79AA64C0}"/>
              </a:ext>
            </a:extLst>
          </p:cNvPr>
          <p:cNvSpPr>
            <a:spLocks noGrp="1"/>
          </p:cNvSpPr>
          <p:nvPr>
            <p:ph type="sldNum" sz="quarter" idx="14"/>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8061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9FFEAED-17D6-4347-8B66-01B83148940F}"/>
              </a:ext>
            </a:extLst>
          </p:cNvPr>
          <p:cNvSpPr>
            <a:spLocks noGrp="1"/>
          </p:cNvSpPr>
          <p:nvPr>
            <p:ph type="sldNum" sz="quarter" idx="14"/>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09603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4.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slideLayout" Target="../slideLayouts/slideLayout50.xml"/><Relationship Id="rId1" Type="http://schemas.openxmlformats.org/officeDocument/2006/relationships/slideLayout" Target="../slideLayouts/slideLayout49.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673" r:id="rId6"/>
    <p:sldLayoutId id="2147483678" r:id="rId7"/>
    <p:sldLayoutId id="2147483679" r:id="rId8"/>
    <p:sldLayoutId id="2147483680" r:id="rId9"/>
    <p:sldLayoutId id="2147483681" r:id="rId10"/>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Minion Pro" panose="02040503050306020203" pitchFamily="18" charset="0"/>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725" r:id="rId4"/>
    <p:sldLayoutId id="2147483726" r:id="rId5"/>
    <p:sldLayoutId id="2147483727" r:id="rId6"/>
    <p:sldLayoutId id="2147483722" r:id="rId7"/>
    <p:sldLayoutId id="2147483723" r:id="rId8"/>
    <p:sldLayoutId id="2147483724" r:id="rId9"/>
    <p:sldLayoutId id="2147483719" r:id="rId10"/>
    <p:sldLayoutId id="2147483720" r:id="rId11"/>
    <p:sldLayoutId id="2147483721" r:id="rId1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01" r:id="rId3"/>
    <p:sldLayoutId id="2147483702" r:id="rId4"/>
    <p:sldLayoutId id="2147483718" r:id="rId5"/>
    <p:sldLayoutId id="2147483717" r:id="rId6"/>
    <p:sldLayoutId id="2147483703" r:id="rId7"/>
    <p:sldLayoutId id="2147483704" r:id="rId8"/>
    <p:sldLayoutId id="2147483705" r:id="rId9"/>
    <p:sldLayoutId id="2147483706" r:id="rId10"/>
    <p:sldLayoutId id="2147483707" r:id="rId11"/>
    <p:sldLayoutId id="2147483708" r:id="rId12"/>
    <p:sldLayoutId id="2147483709" r:id="rId13"/>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0"/>
        </a:spcBef>
        <a:buFontTx/>
        <a:buNone/>
        <a:defRPr sz="1400" kern="1200">
          <a:solidFill>
            <a:schemeClr val="tx1"/>
          </a:solidFill>
          <a:latin typeface="+mn-lt"/>
          <a:ea typeface="+mn-ea"/>
          <a:cs typeface="+mn-cs"/>
        </a:defRPr>
      </a:lvl1pPr>
      <a:lvl2pPr marL="171450" indent="-16510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2pPr>
      <a:lvl3pPr marL="3429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3pPr>
      <a:lvl4pPr marL="51435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4pPr>
      <a:lvl5pPr marL="6858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711" r:id="rId2"/>
    <p:sldLayoutId id="2147483710"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8.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8.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8.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5740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B8814E-2479-3DB8-89E7-E940E21CFFA2}"/>
              </a:ext>
            </a:extLst>
          </p:cNvPr>
          <p:cNvSpPr>
            <a:spLocks noGrp="1"/>
          </p:cNvSpPr>
          <p:nvPr>
            <p:ph type="sldNum" sz="quarter" idx="10"/>
          </p:nvPr>
        </p:nvSpPr>
        <p:spPr/>
        <p:txBody>
          <a:bodyPr/>
          <a:lstStyle/>
          <a:p>
            <a:fld id="{58B792A5-9BAE-6942-BFE1-9FCDB51EA51E}" type="slidenum">
              <a:rPr lang="en-US" smtClean="0"/>
              <a:pPr/>
              <a:t>10</a:t>
            </a:fld>
            <a:endParaRPr lang="en-US" dirty="0"/>
          </a:p>
        </p:txBody>
      </p:sp>
      <p:pic>
        <p:nvPicPr>
          <p:cNvPr id="4" name="Picture 3">
            <a:extLst>
              <a:ext uri="{FF2B5EF4-FFF2-40B4-BE49-F238E27FC236}">
                <a16:creationId xmlns:a16="http://schemas.microsoft.com/office/drawing/2014/main" id="{CD1BEF80-81F7-A333-9AAC-0D074FB2CA72}"/>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2975191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A66ABA-44E6-4CE7-0FB5-3E99A062D09B}"/>
              </a:ext>
            </a:extLst>
          </p:cNvPr>
          <p:cNvSpPr>
            <a:spLocks noGrp="1"/>
          </p:cNvSpPr>
          <p:nvPr>
            <p:ph type="sldNum" sz="quarter" idx="10"/>
          </p:nvPr>
        </p:nvSpPr>
        <p:spPr/>
        <p:txBody>
          <a:bodyPr/>
          <a:lstStyle/>
          <a:p>
            <a:fld id="{58B792A5-9BAE-6942-BFE1-9FCDB51EA51E}" type="slidenum">
              <a:rPr lang="en-US" smtClean="0"/>
              <a:pPr/>
              <a:t>11</a:t>
            </a:fld>
            <a:endParaRPr lang="en-US" dirty="0"/>
          </a:p>
        </p:txBody>
      </p:sp>
      <p:pic>
        <p:nvPicPr>
          <p:cNvPr id="4" name="Picture 3">
            <a:extLst>
              <a:ext uri="{FF2B5EF4-FFF2-40B4-BE49-F238E27FC236}">
                <a16:creationId xmlns:a16="http://schemas.microsoft.com/office/drawing/2014/main" id="{CBC470A6-34C8-2E97-97AA-3A5B744A1AC6}"/>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840323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9890D8-36FC-3CCF-C27F-80DDCAEF3978}"/>
              </a:ext>
            </a:extLst>
          </p:cNvPr>
          <p:cNvSpPr>
            <a:spLocks noGrp="1"/>
          </p:cNvSpPr>
          <p:nvPr>
            <p:ph type="sldNum" sz="quarter" idx="10"/>
          </p:nvPr>
        </p:nvSpPr>
        <p:spPr/>
        <p:txBody>
          <a:bodyPr/>
          <a:lstStyle/>
          <a:p>
            <a:fld id="{58B792A5-9BAE-6942-BFE1-9FCDB51EA51E}" type="slidenum">
              <a:rPr lang="en-US" smtClean="0"/>
              <a:pPr/>
              <a:t>12</a:t>
            </a:fld>
            <a:endParaRPr lang="en-US" dirty="0"/>
          </a:p>
        </p:txBody>
      </p:sp>
      <p:pic>
        <p:nvPicPr>
          <p:cNvPr id="4" name="Picture 3">
            <a:extLst>
              <a:ext uri="{FF2B5EF4-FFF2-40B4-BE49-F238E27FC236}">
                <a16:creationId xmlns:a16="http://schemas.microsoft.com/office/drawing/2014/main" id="{DE06394F-39DB-6824-A092-F2EA66F8C9B3}"/>
              </a:ext>
            </a:extLst>
          </p:cNvPr>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1608561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6668B9-A1C5-658E-34BB-2788533BD4D1}"/>
              </a:ext>
            </a:extLst>
          </p:cNvPr>
          <p:cNvSpPr>
            <a:spLocks noGrp="1"/>
          </p:cNvSpPr>
          <p:nvPr>
            <p:ph type="sldNum" sz="quarter" idx="10"/>
          </p:nvPr>
        </p:nvSpPr>
        <p:spPr/>
        <p:txBody>
          <a:bodyPr/>
          <a:lstStyle/>
          <a:p>
            <a:fld id="{58B792A5-9BAE-6942-BFE1-9FCDB51EA51E}" type="slidenum">
              <a:rPr lang="en-US" smtClean="0"/>
              <a:pPr/>
              <a:t>13</a:t>
            </a:fld>
            <a:endParaRPr lang="en-US" dirty="0"/>
          </a:p>
        </p:txBody>
      </p:sp>
      <p:pic>
        <p:nvPicPr>
          <p:cNvPr id="4" name="Picture 3">
            <a:extLst>
              <a:ext uri="{FF2B5EF4-FFF2-40B4-BE49-F238E27FC236}">
                <a16:creationId xmlns:a16="http://schemas.microsoft.com/office/drawing/2014/main" id="{C7FF99AF-D937-04F3-6055-D38DA5CE1B8A}"/>
              </a:ext>
            </a:extLst>
          </p:cNvPr>
          <p:cNvPicPr>
            <a:picLocks noChangeAspect="1"/>
          </p:cNvPicPr>
          <p:nvPr/>
        </p:nvPicPr>
        <p:blipFill>
          <a:blip r:embed="rId2"/>
          <a:stretch>
            <a:fillRect/>
          </a:stretch>
        </p:blipFill>
        <p:spPr>
          <a:xfrm>
            <a:off x="-67376" y="0"/>
            <a:ext cx="12259376" cy="6858000"/>
          </a:xfrm>
          <a:prstGeom prst="rect">
            <a:avLst/>
          </a:prstGeom>
        </p:spPr>
      </p:pic>
    </p:spTree>
    <p:extLst>
      <p:ext uri="{BB962C8B-B14F-4D97-AF65-F5344CB8AC3E}">
        <p14:creationId xmlns:p14="http://schemas.microsoft.com/office/powerpoint/2010/main" val="2616888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7C18E1-0054-7718-73F8-2E729F9D6A3F}"/>
              </a:ext>
            </a:extLst>
          </p:cNvPr>
          <p:cNvSpPr>
            <a:spLocks noGrp="1"/>
          </p:cNvSpPr>
          <p:nvPr>
            <p:ph type="sldNum" sz="quarter" idx="10"/>
          </p:nvPr>
        </p:nvSpPr>
        <p:spPr/>
        <p:txBody>
          <a:bodyPr/>
          <a:lstStyle/>
          <a:p>
            <a:fld id="{58B792A5-9BAE-6942-BFE1-9FCDB51EA51E}" type="slidenum">
              <a:rPr lang="en-US" smtClean="0"/>
              <a:pPr/>
              <a:t>14</a:t>
            </a:fld>
            <a:endParaRPr lang="en-US" dirty="0"/>
          </a:p>
        </p:txBody>
      </p:sp>
      <p:pic>
        <p:nvPicPr>
          <p:cNvPr id="4" name="Picture 3">
            <a:extLst>
              <a:ext uri="{FF2B5EF4-FFF2-40B4-BE49-F238E27FC236}">
                <a16:creationId xmlns:a16="http://schemas.microsoft.com/office/drawing/2014/main" id="{5BDFCE86-D92B-228A-10EE-AFDEB22A2B51}"/>
              </a:ext>
            </a:extLst>
          </p:cNvPr>
          <p:cNvPicPr>
            <a:picLocks noChangeAspect="1"/>
          </p:cNvPicPr>
          <p:nvPr/>
        </p:nvPicPr>
        <p:blipFill>
          <a:blip r:embed="rId2"/>
          <a:stretch>
            <a:fillRect/>
          </a:stretch>
        </p:blipFill>
        <p:spPr>
          <a:xfrm>
            <a:off x="-86626" y="0"/>
            <a:ext cx="12278626" cy="6858000"/>
          </a:xfrm>
          <a:prstGeom prst="rect">
            <a:avLst/>
          </a:prstGeom>
        </p:spPr>
      </p:pic>
    </p:spTree>
    <p:extLst>
      <p:ext uri="{BB962C8B-B14F-4D97-AF65-F5344CB8AC3E}">
        <p14:creationId xmlns:p14="http://schemas.microsoft.com/office/powerpoint/2010/main" val="3757269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4545A1-FDFE-FC5E-5D30-74D37C19254E}"/>
              </a:ext>
            </a:extLst>
          </p:cNvPr>
          <p:cNvSpPr>
            <a:spLocks noGrp="1"/>
          </p:cNvSpPr>
          <p:nvPr>
            <p:ph type="sldNum" sz="quarter" idx="10"/>
          </p:nvPr>
        </p:nvSpPr>
        <p:spPr/>
        <p:txBody>
          <a:bodyPr/>
          <a:lstStyle/>
          <a:p>
            <a:fld id="{58B792A5-9BAE-6942-BFE1-9FCDB51EA51E}" type="slidenum">
              <a:rPr lang="en-US" smtClean="0"/>
              <a:pPr/>
              <a:t>15</a:t>
            </a:fld>
            <a:endParaRPr lang="en-US" dirty="0"/>
          </a:p>
        </p:txBody>
      </p:sp>
      <p:pic>
        <p:nvPicPr>
          <p:cNvPr id="4" name="Picture 3">
            <a:extLst>
              <a:ext uri="{FF2B5EF4-FFF2-40B4-BE49-F238E27FC236}">
                <a16:creationId xmlns:a16="http://schemas.microsoft.com/office/drawing/2014/main" id="{ABCCFDCC-174C-F463-77C7-849043739D6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129749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2D956E-FB0E-696A-3444-D3AB2AA75BAD}"/>
              </a:ext>
            </a:extLst>
          </p:cNvPr>
          <p:cNvSpPr>
            <a:spLocks noGrp="1"/>
          </p:cNvSpPr>
          <p:nvPr>
            <p:ph type="sldNum" sz="quarter" idx="10"/>
          </p:nvPr>
        </p:nvSpPr>
        <p:spPr/>
        <p:txBody>
          <a:bodyPr/>
          <a:lstStyle/>
          <a:p>
            <a:fld id="{58B792A5-9BAE-6942-BFE1-9FCDB51EA51E}" type="slidenum">
              <a:rPr lang="en-US" smtClean="0"/>
              <a:pPr/>
              <a:t>16</a:t>
            </a:fld>
            <a:endParaRPr lang="en-US" dirty="0"/>
          </a:p>
        </p:txBody>
      </p:sp>
      <p:pic>
        <p:nvPicPr>
          <p:cNvPr id="4" name="Picture 3">
            <a:extLst>
              <a:ext uri="{FF2B5EF4-FFF2-40B4-BE49-F238E27FC236}">
                <a16:creationId xmlns:a16="http://schemas.microsoft.com/office/drawing/2014/main" id="{83C46619-5DEE-1A79-2FB9-F5AE7522CBCC}"/>
              </a:ext>
            </a:extLst>
          </p:cNvPr>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2548442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E59C4F-EB75-2C8B-95F5-506EC4314A68}"/>
              </a:ext>
            </a:extLst>
          </p:cNvPr>
          <p:cNvSpPr>
            <a:spLocks noGrp="1"/>
          </p:cNvSpPr>
          <p:nvPr>
            <p:ph type="sldNum" sz="quarter" idx="10"/>
          </p:nvPr>
        </p:nvSpPr>
        <p:spPr/>
        <p:txBody>
          <a:bodyPr/>
          <a:lstStyle/>
          <a:p>
            <a:fld id="{58B792A5-9BAE-6942-BFE1-9FCDB51EA51E}" type="slidenum">
              <a:rPr lang="en-US" smtClean="0"/>
              <a:pPr/>
              <a:t>17</a:t>
            </a:fld>
            <a:endParaRPr lang="en-US" dirty="0"/>
          </a:p>
        </p:txBody>
      </p:sp>
      <p:pic>
        <p:nvPicPr>
          <p:cNvPr id="4" name="Picture 3">
            <a:extLst>
              <a:ext uri="{FF2B5EF4-FFF2-40B4-BE49-F238E27FC236}">
                <a16:creationId xmlns:a16="http://schemas.microsoft.com/office/drawing/2014/main" id="{8CDD60FC-426F-239B-A03A-9FA7B04CE756}"/>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691509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09E60A7-79CE-41DD-778A-B359BC3B8987}"/>
              </a:ext>
            </a:extLst>
          </p:cNvPr>
          <p:cNvSpPr>
            <a:spLocks noGrp="1"/>
          </p:cNvSpPr>
          <p:nvPr>
            <p:ph type="sldNum" sz="quarter" idx="10"/>
          </p:nvPr>
        </p:nvSpPr>
        <p:spPr/>
        <p:txBody>
          <a:bodyPr/>
          <a:lstStyle/>
          <a:p>
            <a:fld id="{58B792A5-9BAE-6942-BFE1-9FCDB51EA51E}" type="slidenum">
              <a:rPr lang="en-US" smtClean="0"/>
              <a:pPr/>
              <a:t>18</a:t>
            </a:fld>
            <a:endParaRPr lang="en-US" dirty="0"/>
          </a:p>
        </p:txBody>
      </p:sp>
      <p:sp>
        <p:nvSpPr>
          <p:cNvPr id="4" name="TextBox 3">
            <a:extLst>
              <a:ext uri="{FF2B5EF4-FFF2-40B4-BE49-F238E27FC236}">
                <a16:creationId xmlns:a16="http://schemas.microsoft.com/office/drawing/2014/main" id="{F5C33F75-8B7E-2340-6480-4997BB107576}"/>
              </a:ext>
            </a:extLst>
          </p:cNvPr>
          <p:cNvSpPr txBox="1"/>
          <p:nvPr/>
        </p:nvSpPr>
        <p:spPr>
          <a:xfrm>
            <a:off x="246888" y="338328"/>
            <a:ext cx="9208008" cy="369332"/>
          </a:xfrm>
          <a:prstGeom prst="rect">
            <a:avLst/>
          </a:prstGeom>
          <a:noFill/>
        </p:spPr>
        <p:txBody>
          <a:bodyPr wrap="square" rtlCol="0">
            <a:spAutoFit/>
          </a:bodyPr>
          <a:lstStyle/>
          <a:p>
            <a:r>
              <a:rPr lang="en-IN" dirty="0">
                <a:solidFill>
                  <a:schemeClr val="accent1"/>
                </a:solidFill>
              </a:rPr>
              <a:t>Domain Design Driven</a:t>
            </a:r>
          </a:p>
        </p:txBody>
      </p:sp>
      <p:sp>
        <p:nvSpPr>
          <p:cNvPr id="5" name="TextBox 4">
            <a:extLst>
              <a:ext uri="{FF2B5EF4-FFF2-40B4-BE49-F238E27FC236}">
                <a16:creationId xmlns:a16="http://schemas.microsoft.com/office/drawing/2014/main" id="{E27E7DA5-E655-C39D-C16E-7F5000533DD3}"/>
              </a:ext>
            </a:extLst>
          </p:cNvPr>
          <p:cNvSpPr txBox="1"/>
          <p:nvPr/>
        </p:nvSpPr>
        <p:spPr>
          <a:xfrm>
            <a:off x="429768" y="1197864"/>
            <a:ext cx="10469880" cy="1384995"/>
          </a:xfrm>
          <a:prstGeom prst="rect">
            <a:avLst/>
          </a:prstGeom>
          <a:noFill/>
        </p:spPr>
        <p:txBody>
          <a:bodyPr wrap="square" rtlCol="0">
            <a:spAutoFit/>
          </a:bodyPr>
          <a:lstStyle/>
          <a:p>
            <a:r>
              <a:rPr lang="en-US" sz="1400" b="0" i="0" dirty="0">
                <a:solidFill>
                  <a:srgbClr val="161616"/>
                </a:solidFill>
                <a:effectLst/>
              </a:rPr>
              <a:t>Domain-driven design (DDD) provides a framework that can get you most of the way to a set of well-designed microservices. DDD has two distinct phases, strategic and tactical. In strategic DDD, you are defining the large-scale structure of the system. Strategic DDD helps to ensure that your architecture remains focused on business capabilities. Tactical DDD provides a set of design patterns that you can use to create the domain model. These patterns include entities, aggregates, and domain services. These tactical patterns will help you to design microservices that are both loosely coupled and cohesive.</a:t>
            </a:r>
            <a:endParaRPr lang="en-IN" sz="1400" dirty="0"/>
          </a:p>
        </p:txBody>
      </p:sp>
    </p:spTree>
    <p:extLst>
      <p:ext uri="{BB962C8B-B14F-4D97-AF65-F5344CB8AC3E}">
        <p14:creationId xmlns:p14="http://schemas.microsoft.com/office/powerpoint/2010/main" val="10077260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473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57CA40F-9FE9-7744-B204-8FCBACE48010}"/>
              </a:ext>
            </a:extLst>
          </p:cNvPr>
          <p:cNvSpPr>
            <a:spLocks noGrp="1"/>
          </p:cNvSpPr>
          <p:nvPr>
            <p:ph type="ctrTitle"/>
          </p:nvPr>
        </p:nvSpPr>
        <p:spPr>
          <a:xfrm>
            <a:off x="685800" y="2743200"/>
            <a:ext cx="10114722" cy="1280160"/>
          </a:xfrm>
        </p:spPr>
        <p:txBody>
          <a:bodyPr/>
          <a:lstStyle/>
          <a:p>
            <a:r>
              <a:rPr lang="en-US" dirty="0"/>
              <a:t>MICROSERVICES </a:t>
            </a:r>
            <a:r>
              <a:rPr lang="en-US"/>
              <a:t>DESIGN PATTERNS</a:t>
            </a:r>
            <a:endParaRPr lang="en-US" dirty="0"/>
          </a:p>
        </p:txBody>
      </p:sp>
      <p:sp>
        <p:nvSpPr>
          <p:cNvPr id="10" name="Subtitle 9">
            <a:extLst>
              <a:ext uri="{FF2B5EF4-FFF2-40B4-BE49-F238E27FC236}">
                <a16:creationId xmlns:a16="http://schemas.microsoft.com/office/drawing/2014/main" id="{2058BD38-A50C-3849-AE70-7E887EE030C3}"/>
              </a:ext>
            </a:extLst>
          </p:cNvPr>
          <p:cNvSpPr>
            <a:spLocks noGrp="1"/>
          </p:cNvSpPr>
          <p:nvPr>
            <p:ph type="subTitle" idx="1"/>
          </p:nvPr>
        </p:nvSpPr>
        <p:spPr/>
        <p:txBody>
          <a:bodyPr/>
          <a:lstStyle/>
          <a:p>
            <a:r>
              <a:rPr lang="en-US" dirty="0"/>
              <a:t>Feb 19, 2024</a:t>
            </a:r>
          </a:p>
        </p:txBody>
      </p:sp>
    </p:spTree>
    <p:extLst>
      <p:ext uri="{BB962C8B-B14F-4D97-AF65-F5344CB8AC3E}">
        <p14:creationId xmlns:p14="http://schemas.microsoft.com/office/powerpoint/2010/main" val="972763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9DFE54-4928-4749-BC17-17042B53BFC7}"/>
              </a:ext>
            </a:extLst>
          </p:cNvPr>
          <p:cNvSpPr>
            <a:spLocks noGrp="1"/>
          </p:cNvSpPr>
          <p:nvPr>
            <p:ph type="ctrTitle"/>
          </p:nvPr>
        </p:nvSpPr>
        <p:spPr/>
        <p:txBody>
          <a:bodyPr/>
          <a:lstStyle/>
          <a:p>
            <a:r>
              <a:rPr lang="en-US" sz="1800" dirty="0"/>
              <a:t>Agenda</a:t>
            </a:r>
          </a:p>
        </p:txBody>
      </p:sp>
      <p:sp>
        <p:nvSpPr>
          <p:cNvPr id="5" name="Text Placeholder 4">
            <a:extLst>
              <a:ext uri="{FF2B5EF4-FFF2-40B4-BE49-F238E27FC236}">
                <a16:creationId xmlns:a16="http://schemas.microsoft.com/office/drawing/2014/main" id="{0B9F33E7-5433-A34C-9035-F870937397F3}"/>
              </a:ext>
            </a:extLst>
          </p:cNvPr>
          <p:cNvSpPr>
            <a:spLocks noGrp="1"/>
          </p:cNvSpPr>
          <p:nvPr>
            <p:ph type="body" sz="quarter" idx="13"/>
          </p:nvPr>
        </p:nvSpPr>
        <p:spPr>
          <a:xfrm>
            <a:off x="685800" y="667513"/>
            <a:ext cx="10817352" cy="4080656"/>
          </a:xfrm>
        </p:spPr>
        <p:txBody>
          <a:bodyPr/>
          <a:lstStyle/>
          <a:p>
            <a:r>
              <a:rPr lang="en-US" dirty="0"/>
              <a:t>What is microservices</a:t>
            </a:r>
          </a:p>
          <a:p>
            <a:r>
              <a:rPr lang="en-US" dirty="0"/>
              <a:t>Principles of microservices</a:t>
            </a:r>
          </a:p>
          <a:p>
            <a:r>
              <a:rPr lang="en-US" dirty="0"/>
              <a:t>Why we need design patterns</a:t>
            </a:r>
          </a:p>
          <a:p>
            <a:r>
              <a:rPr lang="en-US" dirty="0"/>
              <a:t>What is design patterns</a:t>
            </a:r>
          </a:p>
          <a:p>
            <a:r>
              <a:rPr lang="en-US" dirty="0"/>
              <a:t>Types of design patterns</a:t>
            </a:r>
          </a:p>
          <a:p>
            <a:pPr marL="0" indent="0">
              <a:buNone/>
            </a:pPr>
            <a:endParaRPr lang="en-US" dirty="0"/>
          </a:p>
        </p:txBody>
      </p:sp>
      <p:sp>
        <p:nvSpPr>
          <p:cNvPr id="10" name="Slide Number Placeholder 9">
            <a:extLst>
              <a:ext uri="{FF2B5EF4-FFF2-40B4-BE49-F238E27FC236}">
                <a16:creationId xmlns:a16="http://schemas.microsoft.com/office/drawing/2014/main" id="{A219697A-4AC4-E141-80C5-2BB0D50E5BDE}"/>
              </a:ext>
            </a:extLst>
          </p:cNvPr>
          <p:cNvSpPr>
            <a:spLocks noGrp="1"/>
          </p:cNvSpPr>
          <p:nvPr>
            <p:ph type="sldNum" sz="quarter" idx="14"/>
          </p:nvPr>
        </p:nvSpPr>
        <p:spPr/>
        <p:txBody>
          <a:bodyPr/>
          <a:lstStyle/>
          <a:p>
            <a:fld id="{58B792A5-9BAE-6942-BFE1-9FCDB51EA51E}" type="slidenum">
              <a:rPr lang="en-US" smtClean="0"/>
              <a:pPr/>
              <a:t>3</a:t>
            </a:fld>
            <a:endParaRPr lang="en-US" dirty="0"/>
          </a:p>
        </p:txBody>
      </p:sp>
    </p:spTree>
    <p:extLst>
      <p:ext uri="{BB962C8B-B14F-4D97-AF65-F5344CB8AC3E}">
        <p14:creationId xmlns:p14="http://schemas.microsoft.com/office/powerpoint/2010/main" val="1368075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ADE1CA19-53C7-0B44-AE46-15015A920318}"/>
              </a:ext>
            </a:extLst>
          </p:cNvPr>
          <p:cNvSpPr>
            <a:spLocks noGrp="1"/>
          </p:cNvSpPr>
          <p:nvPr>
            <p:ph type="title"/>
          </p:nvPr>
        </p:nvSpPr>
        <p:spPr>
          <a:xfrm>
            <a:off x="685800" y="685800"/>
            <a:ext cx="3785532" cy="704088"/>
          </a:xfrm>
        </p:spPr>
        <p:txBody>
          <a:bodyPr/>
          <a:lstStyle/>
          <a:p>
            <a:r>
              <a:rPr lang="en-US" dirty="0">
                <a:solidFill>
                  <a:schemeClr val="accent1"/>
                </a:solidFill>
              </a:rPr>
              <a:t>What is Microservice</a:t>
            </a:r>
          </a:p>
        </p:txBody>
      </p:sp>
      <p:sp>
        <p:nvSpPr>
          <p:cNvPr id="15" name="Text Placeholder 14">
            <a:extLst>
              <a:ext uri="{FF2B5EF4-FFF2-40B4-BE49-F238E27FC236}">
                <a16:creationId xmlns:a16="http://schemas.microsoft.com/office/drawing/2014/main" id="{DDC5D169-07DC-A945-A455-914AD62301CB}"/>
              </a:ext>
            </a:extLst>
          </p:cNvPr>
          <p:cNvSpPr>
            <a:spLocks noGrp="1"/>
          </p:cNvSpPr>
          <p:nvPr>
            <p:ph type="body" sz="quarter" idx="10"/>
          </p:nvPr>
        </p:nvSpPr>
        <p:spPr>
          <a:xfrm>
            <a:off x="685800" y="1320598"/>
            <a:ext cx="9690652" cy="4439194"/>
          </a:xfrm>
        </p:spPr>
        <p:txBody>
          <a:bodyPr/>
          <a:lstStyle/>
          <a:p>
            <a:r>
              <a:rPr lang="en-US" b="0" i="0" dirty="0">
                <a:effectLst/>
              </a:rPr>
              <a:t>Microservices are an architectural approach to developing software applications as a collection of small, independent services that communicate with each other over a network.</a:t>
            </a:r>
          </a:p>
          <a:p>
            <a:endParaRPr lang="en-US" dirty="0"/>
          </a:p>
        </p:txBody>
      </p:sp>
      <p:sp>
        <p:nvSpPr>
          <p:cNvPr id="17" name="Slide Number Placeholder 16">
            <a:extLst>
              <a:ext uri="{FF2B5EF4-FFF2-40B4-BE49-F238E27FC236}">
                <a16:creationId xmlns:a16="http://schemas.microsoft.com/office/drawing/2014/main" id="{A7142873-F8FE-4348-B258-5B1EDBD4A674}"/>
              </a:ext>
            </a:extLst>
          </p:cNvPr>
          <p:cNvSpPr>
            <a:spLocks noGrp="1"/>
          </p:cNvSpPr>
          <p:nvPr>
            <p:ph type="sldNum" sz="quarter" idx="12"/>
          </p:nvPr>
        </p:nvSpPr>
        <p:spPr/>
        <p:txBody>
          <a:bodyPr/>
          <a:lstStyle/>
          <a:p>
            <a:fld id="{58B792A5-9BAE-6942-BFE1-9FCDB51EA51E}" type="slidenum">
              <a:rPr lang="en-US" smtClean="0"/>
              <a:pPr/>
              <a:t>4</a:t>
            </a:fld>
            <a:endParaRPr lang="en-US" dirty="0"/>
          </a:p>
        </p:txBody>
      </p:sp>
      <p:pic>
        <p:nvPicPr>
          <p:cNvPr id="3" name="Picture 2" descr="A diagram of a microservices architecture">
            <a:extLst>
              <a:ext uri="{FF2B5EF4-FFF2-40B4-BE49-F238E27FC236}">
                <a16:creationId xmlns:a16="http://schemas.microsoft.com/office/drawing/2014/main" id="{58A6FC5E-2A79-6CC0-075F-D306A0A2A488}"/>
              </a:ext>
            </a:extLst>
          </p:cNvPr>
          <p:cNvPicPr>
            <a:picLocks noChangeAspect="1"/>
          </p:cNvPicPr>
          <p:nvPr/>
        </p:nvPicPr>
        <p:blipFill>
          <a:blip r:embed="rId2"/>
          <a:stretch>
            <a:fillRect/>
          </a:stretch>
        </p:blipFill>
        <p:spPr>
          <a:xfrm>
            <a:off x="767194" y="2294965"/>
            <a:ext cx="9845387" cy="3695104"/>
          </a:xfrm>
          <a:prstGeom prst="rect">
            <a:avLst/>
          </a:prstGeom>
        </p:spPr>
      </p:pic>
    </p:spTree>
    <p:extLst>
      <p:ext uri="{BB962C8B-B14F-4D97-AF65-F5344CB8AC3E}">
        <p14:creationId xmlns:p14="http://schemas.microsoft.com/office/powerpoint/2010/main" val="1332249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78E0FDD-2A84-DC45-A3EF-3DE586B04BD1}"/>
              </a:ext>
            </a:extLst>
          </p:cNvPr>
          <p:cNvSpPr>
            <a:spLocks noGrp="1"/>
          </p:cNvSpPr>
          <p:nvPr>
            <p:ph type="title"/>
          </p:nvPr>
        </p:nvSpPr>
        <p:spPr>
          <a:xfrm>
            <a:off x="685800" y="384314"/>
            <a:ext cx="6656294" cy="521121"/>
          </a:xfrm>
        </p:spPr>
        <p:txBody>
          <a:bodyPr/>
          <a:lstStyle/>
          <a:p>
            <a:r>
              <a:rPr lang="en-US" dirty="0">
                <a:solidFill>
                  <a:schemeClr val="accent1"/>
                </a:solidFill>
              </a:rPr>
              <a:t>Principles of Microservices</a:t>
            </a:r>
          </a:p>
        </p:txBody>
      </p:sp>
      <p:sp>
        <p:nvSpPr>
          <p:cNvPr id="7" name="Text Placeholder 6">
            <a:extLst>
              <a:ext uri="{FF2B5EF4-FFF2-40B4-BE49-F238E27FC236}">
                <a16:creationId xmlns:a16="http://schemas.microsoft.com/office/drawing/2014/main" id="{F9300F57-0FA4-CA44-8B6E-8BF6053AE765}"/>
              </a:ext>
            </a:extLst>
          </p:cNvPr>
          <p:cNvSpPr>
            <a:spLocks noGrp="1"/>
          </p:cNvSpPr>
          <p:nvPr>
            <p:ph type="body" sz="quarter" idx="10"/>
          </p:nvPr>
        </p:nvSpPr>
        <p:spPr>
          <a:xfrm>
            <a:off x="685800" y="1245704"/>
            <a:ext cx="10167731" cy="4993731"/>
          </a:xfrm>
        </p:spPr>
        <p:txBody>
          <a:bodyPr/>
          <a:lstStyle/>
          <a:p>
            <a:pPr algn="l" fontAlgn="base">
              <a:buFont typeface="+mj-lt"/>
              <a:buAutoNum type="arabicPeriod"/>
            </a:pPr>
            <a:r>
              <a:rPr lang="en-IN" b="0" i="0" dirty="0">
                <a:solidFill>
                  <a:srgbClr val="273239"/>
                </a:solidFill>
                <a:effectLst/>
              </a:rPr>
              <a:t>Independent and Autonomous/Self-governing services</a:t>
            </a:r>
          </a:p>
          <a:p>
            <a:pPr algn="l" fontAlgn="base">
              <a:buFont typeface="+mj-lt"/>
              <a:buAutoNum type="arabicPeriod" startAt="2"/>
            </a:pPr>
            <a:r>
              <a:rPr lang="en-IN" b="0" i="0" dirty="0">
                <a:solidFill>
                  <a:srgbClr val="273239"/>
                </a:solidFill>
                <a:effectLst/>
              </a:rPr>
              <a:t>API aggregation </a:t>
            </a:r>
          </a:p>
          <a:p>
            <a:pPr algn="l" fontAlgn="base">
              <a:buFont typeface="+mj-lt"/>
              <a:buAutoNum type="arabicPeriod" startAt="3"/>
            </a:pPr>
            <a:r>
              <a:rPr lang="en-IN" b="0" i="0" dirty="0">
                <a:solidFill>
                  <a:srgbClr val="273239"/>
                </a:solidFill>
                <a:effectLst/>
              </a:rPr>
              <a:t>Flexibility</a:t>
            </a:r>
          </a:p>
          <a:p>
            <a:pPr algn="l" fontAlgn="base">
              <a:buFont typeface="+mj-lt"/>
              <a:buAutoNum type="arabicPeriod" startAt="4"/>
            </a:pPr>
            <a:r>
              <a:rPr lang="en-IN" b="0" i="0" dirty="0">
                <a:solidFill>
                  <a:srgbClr val="273239"/>
                </a:solidFill>
                <a:effectLst/>
              </a:rPr>
              <a:t>Scalability</a:t>
            </a:r>
          </a:p>
          <a:p>
            <a:pPr algn="l" fontAlgn="base">
              <a:buFont typeface="+mj-lt"/>
              <a:buAutoNum type="arabicPeriod" startAt="5"/>
            </a:pPr>
            <a:r>
              <a:rPr lang="en-IN" b="0" i="0" dirty="0">
                <a:solidFill>
                  <a:srgbClr val="273239"/>
                </a:solidFill>
                <a:effectLst/>
              </a:rPr>
              <a:t>Constant monitoring</a:t>
            </a:r>
          </a:p>
          <a:p>
            <a:pPr algn="l" fontAlgn="base">
              <a:buFont typeface="+mj-lt"/>
              <a:buAutoNum type="arabicPeriod" startAt="6"/>
            </a:pPr>
            <a:r>
              <a:rPr lang="en-IN" b="0" i="0" dirty="0">
                <a:solidFill>
                  <a:srgbClr val="273239"/>
                </a:solidFill>
                <a:effectLst/>
              </a:rPr>
              <a:t>Failure Isolation/ Failure resilience</a:t>
            </a:r>
          </a:p>
          <a:p>
            <a:pPr algn="l" fontAlgn="base">
              <a:buFont typeface="+mj-lt"/>
              <a:buAutoNum type="arabicPeriod" startAt="7"/>
            </a:pPr>
            <a:r>
              <a:rPr lang="en-IN" b="0" i="0" dirty="0">
                <a:solidFill>
                  <a:srgbClr val="273239"/>
                </a:solidFill>
                <a:effectLst/>
              </a:rPr>
              <a:t>Realtime Load balancing</a:t>
            </a:r>
          </a:p>
          <a:p>
            <a:pPr algn="l" fontAlgn="base">
              <a:buFont typeface="+mj-lt"/>
              <a:buAutoNum type="arabicPeriod" startAt="8"/>
            </a:pPr>
            <a:r>
              <a:rPr lang="en-IN" b="0" i="0" dirty="0">
                <a:solidFill>
                  <a:srgbClr val="273239"/>
                </a:solidFill>
                <a:effectLst/>
              </a:rPr>
              <a:t>Inclusion of DevOps</a:t>
            </a:r>
          </a:p>
          <a:p>
            <a:pPr algn="l" fontAlgn="base">
              <a:buFont typeface="+mj-lt"/>
              <a:buAutoNum type="arabicPeriod" startAt="9"/>
            </a:pPr>
            <a:r>
              <a:rPr lang="en-IN" b="0" i="0" dirty="0">
                <a:solidFill>
                  <a:srgbClr val="273239"/>
                </a:solidFill>
                <a:effectLst/>
              </a:rPr>
              <a:t>Versioning</a:t>
            </a:r>
          </a:p>
          <a:p>
            <a:pPr algn="l" fontAlgn="base">
              <a:buFont typeface="+mj-lt"/>
              <a:buAutoNum type="arabicPeriod" startAt="10"/>
            </a:pPr>
            <a:r>
              <a:rPr lang="en-IN" b="0" i="0" dirty="0">
                <a:solidFill>
                  <a:srgbClr val="273239"/>
                </a:solidFill>
                <a:effectLst/>
              </a:rPr>
              <a:t>Availability</a:t>
            </a:r>
          </a:p>
          <a:p>
            <a:endParaRPr lang="en-US" dirty="0"/>
          </a:p>
        </p:txBody>
      </p:sp>
      <p:sp>
        <p:nvSpPr>
          <p:cNvPr id="5" name="Slide Number Placeholder 4">
            <a:extLst>
              <a:ext uri="{FF2B5EF4-FFF2-40B4-BE49-F238E27FC236}">
                <a16:creationId xmlns:a16="http://schemas.microsoft.com/office/drawing/2014/main" id="{1C672BBD-3943-4546-81D4-8D00C7140264}"/>
              </a:ext>
            </a:extLst>
          </p:cNvPr>
          <p:cNvSpPr>
            <a:spLocks noGrp="1"/>
          </p:cNvSpPr>
          <p:nvPr>
            <p:ph type="sldNum" sz="quarter" idx="13"/>
          </p:nvPr>
        </p:nvSpPr>
        <p:spPr/>
        <p:txBody>
          <a:bodyPr/>
          <a:lstStyle/>
          <a:p>
            <a:fld id="{58B792A5-9BAE-6942-BFE1-9FCDB51EA51E}" type="slidenum">
              <a:rPr lang="en-US" smtClean="0"/>
              <a:pPr/>
              <a:t>5</a:t>
            </a:fld>
            <a:endParaRPr lang="en-US" dirty="0"/>
          </a:p>
        </p:txBody>
      </p:sp>
    </p:spTree>
    <p:extLst>
      <p:ext uri="{BB962C8B-B14F-4D97-AF65-F5344CB8AC3E}">
        <p14:creationId xmlns:p14="http://schemas.microsoft.com/office/powerpoint/2010/main" val="2496093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5607151-0699-7A42-AB2F-75E48E56F71A}"/>
              </a:ext>
            </a:extLst>
          </p:cNvPr>
          <p:cNvSpPr>
            <a:spLocks noGrp="1"/>
          </p:cNvSpPr>
          <p:nvPr>
            <p:ph type="title"/>
          </p:nvPr>
        </p:nvSpPr>
        <p:spPr>
          <a:xfrm>
            <a:off x="371061" y="329266"/>
            <a:ext cx="7421217" cy="557703"/>
          </a:xfrm>
        </p:spPr>
        <p:txBody>
          <a:bodyPr/>
          <a:lstStyle/>
          <a:p>
            <a:r>
              <a:rPr lang="en-US" dirty="0">
                <a:solidFill>
                  <a:schemeClr val="accent1"/>
                </a:solidFill>
              </a:rPr>
              <a:t>Why we need design patterns</a:t>
            </a:r>
          </a:p>
        </p:txBody>
      </p:sp>
      <p:sp>
        <p:nvSpPr>
          <p:cNvPr id="7" name="Text Placeholder 6">
            <a:extLst>
              <a:ext uri="{FF2B5EF4-FFF2-40B4-BE49-F238E27FC236}">
                <a16:creationId xmlns:a16="http://schemas.microsoft.com/office/drawing/2014/main" id="{EDA5E91E-9523-364D-9C9E-6FB17B248160}"/>
              </a:ext>
            </a:extLst>
          </p:cNvPr>
          <p:cNvSpPr>
            <a:spLocks noGrp="1"/>
          </p:cNvSpPr>
          <p:nvPr>
            <p:ph type="body" sz="quarter" idx="10"/>
          </p:nvPr>
        </p:nvSpPr>
        <p:spPr>
          <a:xfrm>
            <a:off x="304800" y="1244375"/>
            <a:ext cx="11357245" cy="2197971"/>
          </a:xfrm>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3E479CEC-70A7-6C47-A3B7-0475C25DD09C}"/>
              </a:ext>
            </a:extLst>
          </p:cNvPr>
          <p:cNvSpPr>
            <a:spLocks noGrp="1"/>
          </p:cNvSpPr>
          <p:nvPr>
            <p:ph type="sldNum" sz="quarter" idx="12"/>
          </p:nvPr>
        </p:nvSpPr>
        <p:spPr/>
        <p:txBody>
          <a:bodyPr/>
          <a:lstStyle/>
          <a:p>
            <a:fld id="{58B792A5-9BAE-6942-BFE1-9FCDB51EA51E}" type="slidenum">
              <a:rPr lang="en-US" smtClean="0"/>
              <a:pPr/>
              <a:t>6</a:t>
            </a:fld>
            <a:endParaRPr lang="en-US" dirty="0"/>
          </a:p>
        </p:txBody>
      </p:sp>
      <p:sp>
        <p:nvSpPr>
          <p:cNvPr id="2" name="Rectangle 1">
            <a:extLst>
              <a:ext uri="{FF2B5EF4-FFF2-40B4-BE49-F238E27FC236}">
                <a16:creationId xmlns:a16="http://schemas.microsoft.com/office/drawing/2014/main" id="{2D6D83FD-923A-9642-C9A6-4CE55DCD6AB4}"/>
              </a:ext>
            </a:extLst>
          </p:cNvPr>
          <p:cNvSpPr/>
          <p:nvPr/>
        </p:nvSpPr>
        <p:spPr>
          <a:xfrm>
            <a:off x="1084729" y="4966446"/>
            <a:ext cx="2725271" cy="100458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Amazon</a:t>
            </a:r>
            <a:endParaRPr lang="en-IN" dirty="0">
              <a:solidFill>
                <a:schemeClr val="tx1"/>
              </a:solidFill>
            </a:endParaRPr>
          </a:p>
        </p:txBody>
      </p:sp>
      <p:sp>
        <p:nvSpPr>
          <p:cNvPr id="4" name="Rectangle 3">
            <a:extLst>
              <a:ext uri="{FF2B5EF4-FFF2-40B4-BE49-F238E27FC236}">
                <a16:creationId xmlns:a16="http://schemas.microsoft.com/office/drawing/2014/main" id="{82A9EA59-E9AF-E317-9063-18954179B9C5}"/>
              </a:ext>
            </a:extLst>
          </p:cNvPr>
          <p:cNvSpPr/>
          <p:nvPr/>
        </p:nvSpPr>
        <p:spPr>
          <a:xfrm>
            <a:off x="9323294" y="4966446"/>
            <a:ext cx="2474259" cy="100458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Myntra</a:t>
            </a:r>
            <a:endParaRPr lang="en-IN" dirty="0">
              <a:solidFill>
                <a:schemeClr val="tx1"/>
              </a:solidFill>
            </a:endParaRPr>
          </a:p>
        </p:txBody>
      </p:sp>
      <p:sp>
        <p:nvSpPr>
          <p:cNvPr id="8" name="Rectangle 7">
            <a:extLst>
              <a:ext uri="{FF2B5EF4-FFF2-40B4-BE49-F238E27FC236}">
                <a16:creationId xmlns:a16="http://schemas.microsoft.com/office/drawing/2014/main" id="{3361EF2A-F3C3-3FE4-168A-6F41C861F764}"/>
              </a:ext>
            </a:extLst>
          </p:cNvPr>
          <p:cNvSpPr/>
          <p:nvPr/>
        </p:nvSpPr>
        <p:spPr>
          <a:xfrm>
            <a:off x="5497314" y="4966446"/>
            <a:ext cx="2294964" cy="100458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flipkart</a:t>
            </a:r>
            <a:endParaRPr lang="en-IN" dirty="0">
              <a:solidFill>
                <a:schemeClr val="tx1"/>
              </a:solidFill>
            </a:endParaRPr>
          </a:p>
        </p:txBody>
      </p:sp>
      <p:cxnSp>
        <p:nvCxnSpPr>
          <p:cNvPr id="13" name="Straight Arrow Connector 12">
            <a:extLst>
              <a:ext uri="{FF2B5EF4-FFF2-40B4-BE49-F238E27FC236}">
                <a16:creationId xmlns:a16="http://schemas.microsoft.com/office/drawing/2014/main" id="{38D6A86D-9494-F5B2-CB60-4B90E1EBBBDE}"/>
              </a:ext>
            </a:extLst>
          </p:cNvPr>
          <p:cNvCxnSpPr>
            <a:cxnSpLocks/>
            <a:endCxn id="2" idx="0"/>
          </p:cNvCxnSpPr>
          <p:nvPr/>
        </p:nvCxnSpPr>
        <p:spPr>
          <a:xfrm>
            <a:off x="2447365" y="3780676"/>
            <a:ext cx="0" cy="11857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115918-463C-7025-F7E4-CC84291C58C2}"/>
              </a:ext>
            </a:extLst>
          </p:cNvPr>
          <p:cNvCxnSpPr/>
          <p:nvPr/>
        </p:nvCxnSpPr>
        <p:spPr>
          <a:xfrm>
            <a:off x="2447365" y="3780676"/>
            <a:ext cx="77096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2B1179F-5AA5-1822-EC0F-0C08E09BC384}"/>
              </a:ext>
            </a:extLst>
          </p:cNvPr>
          <p:cNvCxnSpPr>
            <a:cxnSpLocks/>
          </p:cNvCxnSpPr>
          <p:nvPr/>
        </p:nvCxnSpPr>
        <p:spPr>
          <a:xfrm>
            <a:off x="10094259" y="3780676"/>
            <a:ext cx="0" cy="11857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1F07DB7-F646-0608-23D8-523AA653B827}"/>
              </a:ext>
            </a:extLst>
          </p:cNvPr>
          <p:cNvCxnSpPr/>
          <p:nvPr/>
        </p:nvCxnSpPr>
        <p:spPr>
          <a:xfrm>
            <a:off x="6544235" y="3780676"/>
            <a:ext cx="0" cy="11857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6DC5FDE-5F08-3CEC-5C2F-AC7863617E32}"/>
              </a:ext>
            </a:extLst>
          </p:cNvPr>
          <p:cNvSpPr txBox="1"/>
          <p:nvPr/>
        </p:nvSpPr>
        <p:spPr>
          <a:xfrm>
            <a:off x="1156447" y="6309360"/>
            <a:ext cx="10505598" cy="369332"/>
          </a:xfrm>
          <a:prstGeom prst="rect">
            <a:avLst/>
          </a:prstGeom>
          <a:noFill/>
        </p:spPr>
        <p:txBody>
          <a:bodyPr wrap="square" rtlCol="0">
            <a:spAutoFit/>
          </a:bodyPr>
          <a:lstStyle/>
          <a:p>
            <a:r>
              <a:rPr lang="en-US" dirty="0"/>
              <a:t>Works successfully                                     shows few errors                               shows  few errors</a:t>
            </a:r>
            <a:endParaRPr lang="en-IN" dirty="0"/>
          </a:p>
        </p:txBody>
      </p:sp>
      <p:sp>
        <p:nvSpPr>
          <p:cNvPr id="25" name="TextBox 24">
            <a:extLst>
              <a:ext uri="{FF2B5EF4-FFF2-40B4-BE49-F238E27FC236}">
                <a16:creationId xmlns:a16="http://schemas.microsoft.com/office/drawing/2014/main" id="{477E70DF-0025-5A5B-DCB8-3242784557A7}"/>
              </a:ext>
            </a:extLst>
          </p:cNvPr>
          <p:cNvSpPr txBox="1"/>
          <p:nvPr/>
        </p:nvSpPr>
        <p:spPr>
          <a:xfrm>
            <a:off x="371061" y="1515035"/>
            <a:ext cx="11005147" cy="646331"/>
          </a:xfrm>
          <a:prstGeom prst="rect">
            <a:avLst/>
          </a:prstGeom>
          <a:noFill/>
        </p:spPr>
        <p:txBody>
          <a:bodyPr wrap="square" rtlCol="0">
            <a:spAutoFit/>
          </a:bodyPr>
          <a:lstStyle/>
          <a:p>
            <a:r>
              <a:rPr lang="en-US" dirty="0"/>
              <a:t>By using design patterns ,the team working on various projects use the same pattern to build similar application</a:t>
            </a:r>
            <a:endParaRPr lang="en-IN" dirty="0"/>
          </a:p>
        </p:txBody>
      </p:sp>
    </p:spTree>
    <p:extLst>
      <p:ext uri="{BB962C8B-B14F-4D97-AF65-F5344CB8AC3E}">
        <p14:creationId xmlns:p14="http://schemas.microsoft.com/office/powerpoint/2010/main" val="2332088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E479CEC-70A7-6C47-A3B7-0475C25DD09C}"/>
              </a:ext>
            </a:extLst>
          </p:cNvPr>
          <p:cNvSpPr>
            <a:spLocks noGrp="1"/>
          </p:cNvSpPr>
          <p:nvPr>
            <p:ph type="sldNum" sz="quarter" idx="12"/>
          </p:nvPr>
        </p:nvSpPr>
        <p:spPr/>
        <p:txBody>
          <a:bodyPr/>
          <a:lstStyle/>
          <a:p>
            <a:fld id="{58B792A5-9BAE-6942-BFE1-9FCDB51EA51E}" type="slidenum">
              <a:rPr lang="en-US" smtClean="0"/>
              <a:pPr/>
              <a:t>7</a:t>
            </a:fld>
            <a:endParaRPr lang="en-US" dirty="0"/>
          </a:p>
        </p:txBody>
      </p:sp>
      <p:sp>
        <p:nvSpPr>
          <p:cNvPr id="6" name="Title 5">
            <a:extLst>
              <a:ext uri="{FF2B5EF4-FFF2-40B4-BE49-F238E27FC236}">
                <a16:creationId xmlns:a16="http://schemas.microsoft.com/office/drawing/2014/main" id="{E5607151-0699-7A42-AB2F-75E48E56F71A}"/>
              </a:ext>
            </a:extLst>
          </p:cNvPr>
          <p:cNvSpPr>
            <a:spLocks noGrp="1"/>
          </p:cNvSpPr>
          <p:nvPr>
            <p:ph type="title"/>
          </p:nvPr>
        </p:nvSpPr>
        <p:spPr>
          <a:xfrm>
            <a:off x="685800" y="886968"/>
            <a:ext cx="5221224" cy="357406"/>
          </a:xfrm>
        </p:spPr>
        <p:txBody>
          <a:bodyPr/>
          <a:lstStyle/>
          <a:p>
            <a:r>
              <a:rPr lang="en-US" dirty="0">
                <a:solidFill>
                  <a:schemeClr val="accent1"/>
                </a:solidFill>
              </a:rPr>
              <a:t>What is design pattern</a:t>
            </a:r>
          </a:p>
        </p:txBody>
      </p:sp>
      <p:sp>
        <p:nvSpPr>
          <p:cNvPr id="2" name="TextBox 1">
            <a:extLst>
              <a:ext uri="{FF2B5EF4-FFF2-40B4-BE49-F238E27FC236}">
                <a16:creationId xmlns:a16="http://schemas.microsoft.com/office/drawing/2014/main" id="{2AFB03CE-F87A-B801-B2E4-C81482E26BCC}"/>
              </a:ext>
            </a:extLst>
          </p:cNvPr>
          <p:cNvSpPr txBox="1"/>
          <p:nvPr/>
        </p:nvSpPr>
        <p:spPr>
          <a:xfrm>
            <a:off x="878541" y="1667435"/>
            <a:ext cx="10624611" cy="523220"/>
          </a:xfrm>
          <a:prstGeom prst="rect">
            <a:avLst/>
          </a:prstGeom>
          <a:noFill/>
        </p:spPr>
        <p:txBody>
          <a:bodyPr wrap="square" rtlCol="0">
            <a:spAutoFit/>
          </a:bodyPr>
          <a:lstStyle/>
          <a:p>
            <a:r>
              <a:rPr lang="en-US" sz="1400" dirty="0"/>
              <a:t>Software design pattern can be defined as a software template or a description to solve a problem that occurs in multiple instances while design a software application or a software framework.</a:t>
            </a:r>
            <a:endParaRPr lang="en-IN" sz="1400" dirty="0"/>
          </a:p>
        </p:txBody>
      </p:sp>
    </p:spTree>
    <p:extLst>
      <p:ext uri="{BB962C8B-B14F-4D97-AF65-F5344CB8AC3E}">
        <p14:creationId xmlns:p14="http://schemas.microsoft.com/office/powerpoint/2010/main" val="549810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8E1EC9-600F-B512-3AD4-4DB35EDB3064}"/>
              </a:ext>
            </a:extLst>
          </p:cNvPr>
          <p:cNvSpPr>
            <a:spLocks noGrp="1"/>
          </p:cNvSpPr>
          <p:nvPr>
            <p:ph type="sldNum" sz="quarter" idx="10"/>
          </p:nvPr>
        </p:nvSpPr>
        <p:spPr/>
        <p:txBody>
          <a:bodyPr/>
          <a:lstStyle/>
          <a:p>
            <a:fld id="{58B792A5-9BAE-6942-BFE1-9FCDB51EA51E}" type="slidenum">
              <a:rPr lang="en-US" smtClean="0"/>
              <a:pPr/>
              <a:t>8</a:t>
            </a:fld>
            <a:endParaRPr lang="en-US" dirty="0"/>
          </a:p>
        </p:txBody>
      </p:sp>
      <p:sp>
        <p:nvSpPr>
          <p:cNvPr id="3" name="TextBox 2">
            <a:extLst>
              <a:ext uri="{FF2B5EF4-FFF2-40B4-BE49-F238E27FC236}">
                <a16:creationId xmlns:a16="http://schemas.microsoft.com/office/drawing/2014/main" id="{5EC10540-5502-D48B-A009-7FE5F681CE6C}"/>
              </a:ext>
            </a:extLst>
          </p:cNvPr>
          <p:cNvSpPr txBox="1"/>
          <p:nvPr/>
        </p:nvSpPr>
        <p:spPr>
          <a:xfrm>
            <a:off x="358588" y="806824"/>
            <a:ext cx="6069106" cy="369332"/>
          </a:xfrm>
          <a:prstGeom prst="rect">
            <a:avLst/>
          </a:prstGeom>
          <a:noFill/>
        </p:spPr>
        <p:txBody>
          <a:bodyPr wrap="square" rtlCol="0">
            <a:spAutoFit/>
          </a:bodyPr>
          <a:lstStyle/>
          <a:p>
            <a:r>
              <a:rPr lang="en-US" dirty="0">
                <a:solidFill>
                  <a:schemeClr val="accent1"/>
                </a:solidFill>
              </a:rPr>
              <a:t>Microservices design patterns</a:t>
            </a:r>
            <a:endParaRPr lang="en-IN" dirty="0">
              <a:solidFill>
                <a:schemeClr val="accent1"/>
              </a:solidFill>
            </a:endParaRPr>
          </a:p>
        </p:txBody>
      </p:sp>
      <p:pic>
        <p:nvPicPr>
          <p:cNvPr id="7" name="Picture 6">
            <a:extLst>
              <a:ext uri="{FF2B5EF4-FFF2-40B4-BE49-F238E27FC236}">
                <a16:creationId xmlns:a16="http://schemas.microsoft.com/office/drawing/2014/main" id="{5C48BD4F-79D0-46E9-C27F-5A042A59EE9B}"/>
              </a:ext>
            </a:extLst>
          </p:cNvPr>
          <p:cNvPicPr>
            <a:picLocks noChangeAspect="1"/>
          </p:cNvPicPr>
          <p:nvPr/>
        </p:nvPicPr>
        <p:blipFill>
          <a:blip r:embed="rId2"/>
          <a:stretch>
            <a:fillRect/>
          </a:stretch>
        </p:blipFill>
        <p:spPr>
          <a:xfrm>
            <a:off x="0" y="1452281"/>
            <a:ext cx="12192000" cy="5405719"/>
          </a:xfrm>
          <a:prstGeom prst="rect">
            <a:avLst/>
          </a:prstGeom>
        </p:spPr>
      </p:pic>
    </p:spTree>
    <p:extLst>
      <p:ext uri="{BB962C8B-B14F-4D97-AF65-F5344CB8AC3E}">
        <p14:creationId xmlns:p14="http://schemas.microsoft.com/office/powerpoint/2010/main" val="2173876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F5827-A34C-D826-D1F7-6EAD58C4A2F1}"/>
              </a:ext>
            </a:extLst>
          </p:cNvPr>
          <p:cNvSpPr>
            <a:spLocks noGrp="1"/>
          </p:cNvSpPr>
          <p:nvPr>
            <p:ph type="sldNum" sz="quarter" idx="10"/>
          </p:nvPr>
        </p:nvSpPr>
        <p:spPr/>
        <p:txBody>
          <a:bodyPr/>
          <a:lstStyle/>
          <a:p>
            <a:fld id="{58B792A5-9BAE-6942-BFE1-9FCDB51EA51E}" type="slidenum">
              <a:rPr lang="en-US" smtClean="0"/>
              <a:pPr/>
              <a:t>9</a:t>
            </a:fld>
            <a:endParaRPr lang="en-US" dirty="0"/>
          </a:p>
        </p:txBody>
      </p:sp>
      <p:pic>
        <p:nvPicPr>
          <p:cNvPr id="4" name="Picture 3">
            <a:extLst>
              <a:ext uri="{FF2B5EF4-FFF2-40B4-BE49-F238E27FC236}">
                <a16:creationId xmlns:a16="http://schemas.microsoft.com/office/drawing/2014/main" id="{79609764-39D3-C92C-B922-0189A5D1EE3C}"/>
              </a:ext>
            </a:extLst>
          </p:cNvPr>
          <p:cNvPicPr>
            <a:picLocks noChangeAspect="1"/>
          </p:cNvPicPr>
          <p:nvPr/>
        </p:nvPicPr>
        <p:blipFill>
          <a:blip r:embed="rId2"/>
          <a:stretch>
            <a:fillRect/>
          </a:stretch>
        </p:blipFill>
        <p:spPr>
          <a:xfrm>
            <a:off x="-62753" y="0"/>
            <a:ext cx="12254753" cy="6858000"/>
          </a:xfrm>
          <a:prstGeom prst="rect">
            <a:avLst/>
          </a:prstGeom>
        </p:spPr>
      </p:pic>
    </p:spTree>
    <p:extLst>
      <p:ext uri="{BB962C8B-B14F-4D97-AF65-F5344CB8AC3E}">
        <p14:creationId xmlns:p14="http://schemas.microsoft.com/office/powerpoint/2010/main" val="1427190398"/>
      </p:ext>
    </p:extLst>
  </p:cSld>
  <p:clrMapOvr>
    <a:masterClrMapping/>
  </p:clrMapOvr>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4DDA720F9AB8B418C15461AE7401B8A" ma:contentTypeVersion="0" ma:contentTypeDescription="Create a new document." ma:contentTypeScope="" ma:versionID="d0437a0c0a24eda43063e063580bbd43">
  <xsd:schema xmlns:xsd="http://www.w3.org/2001/XMLSchema" xmlns:xs="http://www.w3.org/2001/XMLSchema" xmlns:p="http://schemas.microsoft.com/office/2006/metadata/properties" targetNamespace="http://schemas.microsoft.com/office/2006/metadata/properties" ma:root="true" ma:fieldsID="912d1bd0e4ada0217189fcc7b697efd6">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E018A9D-C073-42DA-B282-70EE710DDAF0}">
  <ds:schemaRefs>
    <ds:schemaRef ds:uri="http://www.w3.org/XML/1998/namespace"/>
    <ds:schemaRef ds:uri="http://purl.org/dc/terms/"/>
    <ds:schemaRef ds:uri="http://schemas.microsoft.com/office/2006/documentManagement/types"/>
    <ds:schemaRef ds:uri="http://purl.org/dc/dcmitype/"/>
    <ds:schemaRef ds:uri="http://schemas.openxmlformats.org/package/2006/metadata/core-properties"/>
    <ds:schemaRef ds:uri="http://purl.org/dc/elements/1.1/"/>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97EE75AE-B3F9-4FD5-A046-42151F8CEF00}">
  <ds:schemaRefs>
    <ds:schemaRef ds:uri="http://schemas.microsoft.com/sharepoint/v3/contenttype/forms"/>
  </ds:schemaRefs>
</ds:datastoreItem>
</file>

<file path=customXml/itemProps3.xml><?xml version="1.0" encoding="utf-8"?>
<ds:datastoreItem xmlns:ds="http://schemas.openxmlformats.org/officeDocument/2006/customXml" ds:itemID="{948B0D0E-5142-4383-8657-58FFADC951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923</TotalTime>
  <Words>284</Words>
  <Application>Microsoft Office PowerPoint</Application>
  <PresentationFormat>Widescreen</PresentationFormat>
  <Paragraphs>59</Paragraphs>
  <Slides>19</Slides>
  <Notes>0</Notes>
  <HiddenSlides>0</HiddenSlides>
  <MMClips>0</MMClips>
  <ScaleCrop>false</ScaleCrop>
  <HeadingPairs>
    <vt:vector size="6" baseType="variant">
      <vt:variant>
        <vt:lpstr>Fonts Used</vt:lpstr>
      </vt:variant>
      <vt:variant>
        <vt:i4>5</vt:i4>
      </vt:variant>
      <vt:variant>
        <vt:lpstr>Theme</vt:lpstr>
      </vt:variant>
      <vt:variant>
        <vt:i4>8</vt:i4>
      </vt:variant>
      <vt:variant>
        <vt:lpstr>Slide Titles</vt:lpstr>
      </vt:variant>
      <vt:variant>
        <vt:i4>19</vt:i4>
      </vt:variant>
    </vt:vector>
  </HeadingPairs>
  <TitlesOfParts>
    <vt:vector size="32" baseType="lpstr">
      <vt:lpstr>Arial</vt:lpstr>
      <vt:lpstr>Futura Next Book</vt:lpstr>
      <vt:lpstr>Futura Next DemiBold</vt:lpstr>
      <vt:lpstr>Futura Next Medium</vt:lpstr>
      <vt:lpstr>Minion Pro</vt:lpstr>
      <vt:lpstr>Brand Mark</vt:lpstr>
      <vt:lpstr>Cover</vt:lpstr>
      <vt:lpstr>Agenda</vt:lpstr>
      <vt:lpstr>Divider</vt:lpstr>
      <vt:lpstr>Quote</vt:lpstr>
      <vt:lpstr>Voice</vt:lpstr>
      <vt:lpstr>Content</vt:lpstr>
      <vt:lpstr>Back Cover</vt:lpstr>
      <vt:lpstr>PowerPoint Presentation</vt:lpstr>
      <vt:lpstr>MICROSERVICES DESIGN PATTERNS</vt:lpstr>
      <vt:lpstr>Agenda</vt:lpstr>
      <vt:lpstr>What is Microservice</vt:lpstr>
      <vt:lpstr>Principles of Microservices</vt:lpstr>
      <vt:lpstr>Why we need design patterns</vt:lpstr>
      <vt:lpstr>What is design pattern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Wailam Pan</dc:creator>
  <cp:lastModifiedBy>Chada Sragvi Reddy</cp:lastModifiedBy>
  <cp:revision>106</cp:revision>
  <dcterms:created xsi:type="dcterms:W3CDTF">2018-11-16T01:56:21Z</dcterms:created>
  <dcterms:modified xsi:type="dcterms:W3CDTF">2024-02-21T06:00:40Z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ServerID">
    <vt:lpwstr>2a760b3e-54a5-418b-9dd9-555cd32dea45</vt:lpwstr>
  </property>
  <property fmtid="{D5CDD505-2E9C-101B-9397-08002B2CF9AE}" pid="3" name="Offisync_UniqueId">
    <vt:lpwstr>167823</vt:lpwstr>
  </property>
  <property fmtid="{D5CDD505-2E9C-101B-9397-08002B2CF9AE}" pid="4" name="Jive_LatestUserAccountName">
    <vt:lpwstr>nilsaini</vt:lpwstr>
  </property>
  <property fmtid="{D5CDD505-2E9C-101B-9397-08002B2CF9AE}" pid="5" name="Jive_VersionGuid">
    <vt:lpwstr>6f690e84-c1be-4313-bab2-227353a5d8e1</vt:lpwstr>
  </property>
  <property fmtid="{D5CDD505-2E9C-101B-9397-08002B2CF9AE}" pid="6" name="Offisync_UpdateToken">
    <vt:lpwstr>8</vt:lpwstr>
  </property>
  <property fmtid="{D5CDD505-2E9C-101B-9397-08002B2CF9AE}" pid="7" name="Offisync_ProviderInitializationData">
    <vt:lpwstr>https://vox.publicissapient.com</vt:lpwstr>
  </property>
  <property fmtid="{D5CDD505-2E9C-101B-9397-08002B2CF9AE}" pid="8" name="ContentTypeId">
    <vt:lpwstr>0x01010094DDA720F9AB8B418C15461AE7401B8A</vt:lpwstr>
  </property>
</Properties>
</file>

<file path=docProps/thumbnail.jpeg>
</file>